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10" r:id="rId2"/>
    <p:sldId id="463" r:id="rId3"/>
    <p:sldId id="508" r:id="rId4"/>
    <p:sldId id="483" r:id="rId5"/>
    <p:sldId id="509" r:id="rId6"/>
    <p:sldId id="511" r:id="rId7"/>
    <p:sldId id="512" r:id="rId8"/>
    <p:sldId id="516" r:id="rId9"/>
    <p:sldId id="513" r:id="rId10"/>
    <p:sldId id="514" r:id="rId11"/>
    <p:sldId id="510" r:id="rId12"/>
    <p:sldId id="515" r:id="rId13"/>
    <p:sldId id="518" r:id="rId14"/>
    <p:sldId id="519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477" r:id="rId26"/>
    <p:sldId id="399" r:id="rId27"/>
    <p:sldId id="409" r:id="rId28"/>
    <p:sldId id="481" r:id="rId29"/>
    <p:sldId id="482" r:id="rId30"/>
    <p:sldId id="50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C496-9AD5-45A1-A240-51D581E06B26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31180-81AF-4032-AC70-4567006C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94B2-9C64-0C4A-23D8-940292EDB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E2B9A-6145-6C8C-ED71-50030E027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D83B-CFD0-465B-9C97-07B35DC5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E66B-CF40-6873-A739-2B0F3D46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6789-9622-8EC3-B5EA-BD3C640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0A1D-661A-0846-9440-DDD40BD3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60CC9-87FC-2A1C-EFC0-41641AB8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5F1A-AF3E-E67B-ADB4-DCEAE6C0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6DEA1-38B0-DE21-E99B-73508538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3C5C-24AB-D4B7-B5FC-745CFFB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D8F0D-429B-9F92-3354-0EAAD16C0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508A3-502E-6810-2E34-3C257AAD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F2C3C-D5F2-A1D8-E63D-AADD29A7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41E9-C2F2-5D75-1E73-8A22113D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74C3-5275-703F-D43C-4C3FBF5C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5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332C-D12A-2E7E-CA9E-46B0FBD6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50D30-6707-CE95-3720-D024B96C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689E-F46B-23B2-B833-F77F1039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043D-F485-3E1E-4091-C51FD03C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19322-EBFB-6AD1-A784-65A452DC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4A9-4F43-7E35-1E74-82D194F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31E32-7100-CED8-BA89-90B4F6C2F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8353-486C-F1C5-0F9F-8F5197C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E1CA-AC81-205C-2825-4D70E23C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69E4-C9BB-A2FD-296A-B2557F04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20F1-1DE5-24AF-4588-5D6C7282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3475-8668-05CA-8198-8D0CD61F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8700-4566-ECD4-3E7C-18FC194C1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B6FD0-AB4B-5350-CA92-A516694C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9943-634A-E1A6-1E0D-BAA411E3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DDDD3-F8C3-E6C3-4FDA-FF76645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B87-C472-9D59-A607-FFD55D84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8701-3F33-0277-C7DB-FFD8131B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5B62F-4F84-140A-0DCA-65A426D0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55DC-2FBD-03B9-F082-8B1D6B74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99604-8D6E-03A4-EBB0-C4FF9FC25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B25D8-6539-C6FF-0BBB-3AA8DD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26B84-AF57-9A81-8AA1-AFE4F23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15682-7712-76D4-811A-93578362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6E1E-9E4D-C3C9-A60F-F9EF1B1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A054F-DAEF-B25A-1E5E-3DC1A43D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D386-4BA9-AEFB-0F1A-B9E98AED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F1E4-9366-BE3B-66DC-523B0D1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EC4DB-DA81-FEF9-FE81-3EA76C72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295B-FEB8-AA69-D3D5-4E6AC739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8620-35A0-E472-0E84-FC87D45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F65A-9EE6-7B8F-034F-CE881D3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920C-EC82-9EA2-E818-A14B952C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FC598-6A37-380D-2870-2A9D5E8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7911-420F-1462-B58E-2B9531A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DFD85-F4BC-C947-AAEB-9567B82B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3F3CE-D981-A8C3-4714-9F0F3E30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B16-FEBB-E05D-C4F8-3EA08A02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D4936-950F-057B-9D33-DCB5A26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C5C39-631F-B14E-87DD-85144AE88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3BDF9-8B52-37B4-54C6-E00B214C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A371B-8905-71FB-240D-354BDE1B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AB5FC-A6BD-918D-5C6A-D0AF2CC1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4A0AB-6B40-C9EB-357A-8327116B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EF0-FB06-21E2-DC24-53FBE411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4775-9204-FB8D-E24D-AEF80DB81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4B04-1000-4C1E-82C0-89A3E5AF0D0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11B53-CB9D-D800-F52C-64E2E9F0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F12B-4621-0072-B739-B4B3D41D4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count.hanatrial.ondemand.com/trial/" TargetMode="External"/><Relationship Id="rId5" Type="http://schemas.openxmlformats.org/officeDocument/2006/relationships/hyperlink" Target="https://www.sap.com/" TargetMode="External"/><Relationship Id="rId4" Type="http://schemas.openxmlformats.org/officeDocument/2006/relationships/hyperlink" Target="https://code.visualstudio.com/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drashekharvedi/UI5_Material_2hr_per_day/blob/main/Day%201/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/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086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3409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-2413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803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not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v12)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5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6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BAS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effectLst/>
              </a:rPr>
              <a:t>Client-server architecture is a shared computer network architecture where several clients (remote system) send many requests and finally to obtained services from the centralized server machine (host system). Client machine delivers user-friendly interface that helps to users to fire request services of server computer and finally to show your output on client system.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3D947-124F-43B8-9325-1D0BC93F24C2}"/>
              </a:ext>
            </a:extLst>
          </p:cNvPr>
          <p:cNvSpPr/>
          <p:nvPr/>
        </p:nvSpPr>
        <p:spPr>
          <a:xfrm>
            <a:off x="1501658" y="2687666"/>
            <a:ext cx="2180101" cy="14764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4FE4-B317-46AD-8F90-1BCC31D248C5}"/>
              </a:ext>
            </a:extLst>
          </p:cNvPr>
          <p:cNvSpPr txBox="1"/>
          <p:nvPr/>
        </p:nvSpPr>
        <p:spPr>
          <a:xfrm>
            <a:off x="4694852" y="2535676"/>
            <a:ext cx="320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 – header + body(optional)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DAA98-7F82-4702-A9C7-5428C5B9041F}"/>
              </a:ext>
            </a:extLst>
          </p:cNvPr>
          <p:cNvSpPr txBox="1"/>
          <p:nvPr/>
        </p:nvSpPr>
        <p:spPr>
          <a:xfrm>
            <a:off x="4721386" y="3664499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 – header + body(html, xml, json, excel, pdf, word,….)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97EE3-A789-4FEF-8C06-FF259ACD4D74}"/>
              </a:ext>
            </a:extLst>
          </p:cNvPr>
          <p:cNvSpPr txBox="1"/>
          <p:nvPr/>
        </p:nvSpPr>
        <p:spPr>
          <a:xfrm>
            <a:off x="261764" y="4359180"/>
            <a:ext cx="28302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73315-E0EC-445C-A543-BCECF68D1BD5}"/>
              </a:ext>
            </a:extLst>
          </p:cNvPr>
          <p:cNvGrpSpPr/>
          <p:nvPr/>
        </p:nvGrpSpPr>
        <p:grpSpPr>
          <a:xfrm>
            <a:off x="8911206" y="1946434"/>
            <a:ext cx="2491717" cy="3336781"/>
            <a:chOff x="9910836" y="2292755"/>
            <a:chExt cx="2760954" cy="37671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43285-D928-41EF-81A9-E1C7DA602099}"/>
                </a:ext>
              </a:extLst>
            </p:cNvPr>
            <p:cNvSpPr/>
            <p:nvPr/>
          </p:nvSpPr>
          <p:spPr>
            <a:xfrm>
              <a:off x="9910836" y="2616791"/>
              <a:ext cx="1437783" cy="25922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149.175.58.1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99E2F0-BD18-4353-BBFB-A318BC76F16A}"/>
                </a:ext>
              </a:extLst>
            </p:cNvPr>
            <p:cNvSpPr/>
            <p:nvPr/>
          </p:nvSpPr>
          <p:spPr>
            <a:xfrm>
              <a:off x="10305800" y="2292755"/>
              <a:ext cx="685156" cy="648072"/>
            </a:xfrm>
            <a:prstGeom prst="ellipse">
              <a:avLst/>
            </a:prstGeom>
            <a:solidFill>
              <a:srgbClr val="0070C0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17B8FE13-EA9E-468B-BBF7-8D2B2EF222C9}"/>
                </a:ext>
              </a:extLst>
            </p:cNvPr>
            <p:cNvSpPr/>
            <p:nvPr/>
          </p:nvSpPr>
          <p:spPr>
            <a:xfrm>
              <a:off x="9910836" y="5334067"/>
              <a:ext cx="1437783" cy="725815"/>
            </a:xfrm>
            <a:prstGeom prst="flowChartMagneticDisk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27002B-BDE2-43E3-9F85-E77766A77527}"/>
                </a:ext>
              </a:extLst>
            </p:cNvPr>
            <p:cNvSpPr/>
            <p:nvPr/>
          </p:nvSpPr>
          <p:spPr>
            <a:xfrm>
              <a:off x="10727574" y="4512618"/>
              <a:ext cx="1944216" cy="5040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 JS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CB8792-F843-448D-A8C8-31A661C9F1AD}"/>
                </a:ext>
              </a:extLst>
            </p:cNvPr>
            <p:cNvSpPr/>
            <p:nvPr/>
          </p:nvSpPr>
          <p:spPr>
            <a:xfrm>
              <a:off x="11172877" y="3845527"/>
              <a:ext cx="1053611" cy="667090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 Code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4BF5D5-BCAF-4F53-9852-E1A75F6061B6}"/>
              </a:ext>
            </a:extLst>
          </p:cNvPr>
          <p:cNvCxnSpPr/>
          <p:nvPr/>
        </p:nvCxnSpPr>
        <p:spPr>
          <a:xfrm>
            <a:off x="3681759" y="287423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B09CA9-2DD2-489D-A736-FC8EBEBD8F39}"/>
              </a:ext>
            </a:extLst>
          </p:cNvPr>
          <p:cNvCxnSpPr/>
          <p:nvPr/>
        </p:nvCxnSpPr>
        <p:spPr>
          <a:xfrm flipH="1">
            <a:off x="3681759" y="366450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8F4E92-8DD0-417D-A316-5FE939B874CF}"/>
              </a:ext>
            </a:extLst>
          </p:cNvPr>
          <p:cNvSpPr txBox="1"/>
          <p:nvPr/>
        </p:nvSpPr>
        <p:spPr>
          <a:xfrm>
            <a:off x="10734525" y="1822284"/>
            <a:ext cx="1362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Server Computer on cloud IP Address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0FDD73-3CC7-4CA0-9880-C9F61615217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050178" y="2422449"/>
            <a:ext cx="684347" cy="45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D37C67-CFAC-4807-B9F4-D940B49B369C}"/>
              </a:ext>
            </a:extLst>
          </p:cNvPr>
          <p:cNvSpPr txBox="1"/>
          <p:nvPr/>
        </p:nvSpPr>
        <p:spPr>
          <a:xfrm>
            <a:off x="10221296" y="4896921"/>
            <a:ext cx="1095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27BA3B32-B23E-4232-9004-94C659B533D9}"/>
              </a:ext>
            </a:extLst>
          </p:cNvPr>
          <p:cNvSpPr/>
          <p:nvPr/>
        </p:nvSpPr>
        <p:spPr>
          <a:xfrm>
            <a:off x="304799" y="3164354"/>
            <a:ext cx="536867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F97BD8-1474-41ED-8EAC-0700053F6A7E}"/>
              </a:ext>
            </a:extLst>
          </p:cNvPr>
          <p:cNvCxnSpPr>
            <a:stCxn id="25" idx="6"/>
            <a:endCxn id="6" idx="1"/>
          </p:cNvCxnSpPr>
          <p:nvPr/>
        </p:nvCxnSpPr>
        <p:spPr>
          <a:xfrm>
            <a:off x="841666" y="3425896"/>
            <a:ext cx="659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AE0E4B-FDE4-48F0-BB9A-15B5650015D8}"/>
              </a:ext>
            </a:extLst>
          </p:cNvPr>
          <p:cNvSpPr txBox="1"/>
          <p:nvPr/>
        </p:nvSpPr>
        <p:spPr>
          <a:xfrm>
            <a:off x="3491298" y="4359180"/>
            <a:ext cx="2477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Image/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189AE7-86C3-4C89-A6E2-BFF73D63C08F}"/>
              </a:ext>
            </a:extLst>
          </p:cNvPr>
          <p:cNvSpPr txBox="1"/>
          <p:nvPr/>
        </p:nvSpPr>
        <p:spPr>
          <a:xfrm>
            <a:off x="5968721" y="4361600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</p:spTree>
    <p:extLst>
      <p:ext uri="{BB962C8B-B14F-4D97-AF65-F5344CB8AC3E}">
        <p14:creationId xmlns:p14="http://schemas.microsoft.com/office/powerpoint/2010/main" val="162917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3171</Words>
  <Application>Microsoft Office PowerPoint</Application>
  <PresentationFormat>Widescreen</PresentationFormat>
  <Paragraphs>375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Segoe UI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2</cp:revision>
  <dcterms:created xsi:type="dcterms:W3CDTF">2023-08-09T15:50:18Z</dcterms:created>
  <dcterms:modified xsi:type="dcterms:W3CDTF">2023-08-09T16:11:06Z</dcterms:modified>
</cp:coreProperties>
</file>